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B353F68F-DBBC-4F7E-82B1-E9F802C7CDD5}" v="1" dt="2023-06-19T07:19:25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28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52855" y="548877"/>
            <a:ext cx="18133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الخامس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98735" y="2284428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753081" y="232201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273D1B5-45F5-757E-1FC5-9EA52D73DB7E}"/>
              </a:ext>
            </a:extLst>
          </p:cNvPr>
          <p:cNvGraphicFramePr>
            <a:graphicFrameLocks noGrp="1"/>
          </p:cNvGraphicFramePr>
          <p:nvPr/>
        </p:nvGraphicFramePr>
        <p:xfrm>
          <a:off x="696290" y="1146100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يعبر عن أفكاره الخاصة ومشاعره تجاه شخص آخر بشكل مناسب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التعبير عن الافكار والمشاعر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9679DBA-5424-4D1E-2E90-5E60A46E9C8E}"/>
              </a:ext>
            </a:extLst>
          </p:cNvPr>
          <p:cNvSpPr/>
          <p:nvPr/>
        </p:nvSpPr>
        <p:spPr>
          <a:xfrm>
            <a:off x="2504748" y="2284426"/>
            <a:ext cx="44117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يصور شخص ويتحدث من مشاعره وافكاره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84F1A1-8F7E-4788-98F2-36CA385BE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303" y="2149869"/>
            <a:ext cx="3178616" cy="41592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671660-F44A-DD85-ED24-B25BF8446B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72" t="61505" r="36578" b="9114"/>
          <a:stretch/>
        </p:blipFill>
        <p:spPr>
          <a:xfrm>
            <a:off x="10859514" y="4434349"/>
            <a:ext cx="1022554" cy="201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3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54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